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91505" autoAdjust="0"/>
  </p:normalViewPr>
  <p:slideViewPr>
    <p:cSldViewPr snapToGrid="0">
      <p:cViewPr varScale="1">
        <p:scale>
          <a:sx n="104" d="100"/>
          <a:sy n="104" d="100"/>
        </p:scale>
        <p:origin x="546" y="108"/>
      </p:cViewPr>
      <p:guideLst>
        <p:guide orient="horz" pos="2160"/>
        <p:guide pos="27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9F3E-2120-4B8B-BABC-16EB244C1E68}" type="datetimeFigureOut">
              <a:rPr lang="de-AT" smtClean="0"/>
              <a:t>23.11.2017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0D1BB-5DDF-43FC-9A74-EBD3156EFC2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536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CBC3-730B-4A85-8237-C1467D7EBC9C}" type="datetimeFigureOut">
              <a:rPr lang="de-AT" smtClean="0"/>
              <a:t>23.11.2017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1AB3-252D-4FD4-89AF-3C948EDB5D9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052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886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85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721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7983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198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563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383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EEA19F-9242-42E9-80C7-444A7AA8D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598863"/>
            <a:ext cx="8423275" cy="2225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276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9088582" cy="4159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2265363" y="5367337"/>
            <a:ext cx="9088437" cy="135413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A4CC3A-27AB-476C-8DFD-49CAC94DB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1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4325587" cy="26392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6852062" y="1011385"/>
            <a:ext cx="4732072" cy="264621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265218" y="3899621"/>
            <a:ext cx="9318916" cy="282185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A780C6-D21D-4366-B4F8-0B6B635BD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408D35-B258-4A83-9E60-ACBDCBADAA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6" name="Richtungspfeil 5"/>
          <p:cNvSpPr/>
          <p:nvPr userDrawn="1"/>
        </p:nvSpPr>
        <p:spPr>
          <a:xfrm>
            <a:off x="0" y="1666754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71563" y="1666754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5" name="Richtungspfeil 14"/>
          <p:cNvSpPr/>
          <p:nvPr userDrawn="1"/>
        </p:nvSpPr>
        <p:spPr>
          <a:xfrm>
            <a:off x="1007" y="216802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72570" y="2167551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7" name="Richtungspfeil 16"/>
          <p:cNvSpPr/>
          <p:nvPr userDrawn="1"/>
        </p:nvSpPr>
        <p:spPr>
          <a:xfrm>
            <a:off x="0" y="2665396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71563" y="2665396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9" name="Richtungspfeil 18"/>
          <p:cNvSpPr/>
          <p:nvPr userDrawn="1"/>
        </p:nvSpPr>
        <p:spPr>
          <a:xfrm>
            <a:off x="-11575" y="316063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59988" y="3160632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21" name="Richtungspfeil 20"/>
          <p:cNvSpPr/>
          <p:nvPr userDrawn="1"/>
        </p:nvSpPr>
        <p:spPr>
          <a:xfrm>
            <a:off x="-19072" y="3661900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52491" y="3661900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F087764-0EB1-4511-BF19-6CC347220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37954" y="1709738"/>
            <a:ext cx="9009495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37954" y="4589463"/>
            <a:ext cx="9009495" cy="1490703"/>
          </a:xfrm>
        </p:spPr>
        <p:txBody>
          <a:bodyPr/>
          <a:lstStyle>
            <a:lvl1pPr marL="0" indent="0">
              <a:buNone/>
              <a:defRPr sz="240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3F39C9-028A-4F1B-B27A-9BB2BAC19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65218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75764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5FB1F6-9973-450E-AC44-E31F18EC05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9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1063642"/>
            <a:ext cx="4376593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286000" y="1894480"/>
            <a:ext cx="4376593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957240" y="1063642"/>
            <a:ext cx="4398147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957240" y="1894480"/>
            <a:ext cx="4398147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Richtungspfeil 9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DC9CCF-EFB8-4FB0-9C95-F77E17346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Richtungspfeil 5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E4C5CF-9B0B-4E60-9E59-3A351FB27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7ECE9A-0B37-49E3-A078-840D60381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31973" y="1151906"/>
            <a:ext cx="4923414" cy="470914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4132" y="1151906"/>
            <a:ext cx="3932237" cy="4717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54A216A-4A8E-4881-A7DC-DBF48A68C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65218" y="1361209"/>
            <a:ext cx="9088582" cy="481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5218" y="6356350"/>
            <a:ext cx="9088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548245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093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4CB4D-D9D9-482A-A8C9-6C90547BB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/>
          <a:lstStyle/>
          <a:p>
            <a:r>
              <a:rPr lang="de-DE" dirty="0"/>
              <a:t>Herakles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154AD-7D52-42A4-B71A-1C3FB65BF3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979863"/>
            <a:ext cx="8423275" cy="2225675"/>
          </a:xfrm>
        </p:spPr>
        <p:txBody>
          <a:bodyPr anchor="t">
            <a:normAutofit/>
          </a:bodyPr>
          <a:lstStyle/>
          <a:p>
            <a:r>
              <a:rPr lang="de-DE" sz="2000" dirty="0"/>
              <a:t>Martin Schicklgruber</a:t>
            </a:r>
          </a:p>
          <a:p>
            <a:r>
              <a:rPr lang="de-DE" sz="2000" dirty="0"/>
              <a:t>Nora </a:t>
            </a:r>
            <a:r>
              <a:rPr lang="de-DE" sz="2000" dirty="0" err="1"/>
              <a:t>Wokatsch</a:t>
            </a:r>
            <a:endParaRPr lang="de-DE" sz="2000" dirty="0"/>
          </a:p>
          <a:p>
            <a:r>
              <a:rPr lang="de-DE" sz="2000" dirty="0"/>
              <a:t>Marlies Hüttner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BBF732-C637-4F20-B15F-6921963CA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2230804"/>
            <a:ext cx="1989281" cy="1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73C839-22B8-40E5-80A3-7A39430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081031-0628-4D53-96DE-7B739982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</a:t>
            </a:r>
          </a:p>
          <a:p>
            <a:pPr lvl="1"/>
            <a:r>
              <a:rPr lang="de-DE" dirty="0" err="1"/>
              <a:t>minSdkVersion</a:t>
            </a:r>
            <a:r>
              <a:rPr lang="de-DE" dirty="0"/>
              <a:t> 21 (5.0)</a:t>
            </a:r>
          </a:p>
          <a:p>
            <a:pPr lvl="1"/>
            <a:endParaRPr lang="de-DE" dirty="0"/>
          </a:p>
          <a:p>
            <a:r>
              <a:rPr lang="de-DE" dirty="0"/>
              <a:t>Devices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Nexus 5X (8.0.0)</a:t>
            </a:r>
          </a:p>
          <a:p>
            <a:pPr lvl="1"/>
            <a:r>
              <a:rPr lang="de-DE" dirty="0"/>
              <a:t>Samsung Galaxy S4 mini</a:t>
            </a:r>
          </a:p>
          <a:p>
            <a:pPr lvl="1"/>
            <a:r>
              <a:rPr lang="de-DE" dirty="0"/>
              <a:t>Lenovo Moto G5 Plus (7.0)</a:t>
            </a:r>
          </a:p>
          <a:p>
            <a:pPr lvl="1"/>
            <a:r>
              <a:rPr lang="de-DE" dirty="0"/>
              <a:t>Sony Xperia Z (5.2.2)</a:t>
            </a:r>
          </a:p>
          <a:p>
            <a:pPr lvl="1"/>
            <a:endParaRPr lang="de-DE" dirty="0"/>
          </a:p>
          <a:p>
            <a:r>
              <a:rPr lang="de-DE" dirty="0"/>
              <a:t>Android Studio 3.0</a:t>
            </a:r>
          </a:p>
        </p:txBody>
      </p:sp>
    </p:spTree>
    <p:extLst>
      <p:ext uri="{BB962C8B-B14F-4D97-AF65-F5344CB8AC3E}">
        <p14:creationId xmlns:p14="http://schemas.microsoft.com/office/powerpoint/2010/main" val="20198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A4E22FB-F2BC-4F12-8185-8F5F6B78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4" t="18913" r="4975" b="11213"/>
          <a:stretch/>
        </p:blipFill>
        <p:spPr>
          <a:xfrm>
            <a:off x="2360141" y="1159184"/>
            <a:ext cx="5053914" cy="518733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FC23B9-CE1C-44C9-929C-817CF8FA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783015-DE7C-44D5-AE40-ABCED187F665}"/>
              </a:ext>
            </a:extLst>
          </p:cNvPr>
          <p:cNvSpPr txBox="1"/>
          <p:nvPr/>
        </p:nvSpPr>
        <p:spPr>
          <a:xfrm>
            <a:off x="7760043" y="1387784"/>
            <a:ext cx="4113509" cy="206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Mario‘s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Devices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Mobile Phone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Garmin Watch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Heart Rate Monitor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Footpod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A0D6C7-9608-454C-8172-E1B46D97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(mobile </a:t>
            </a:r>
            <a:r>
              <a:rPr lang="de-DE" dirty="0" err="1"/>
              <a:t>phone</a:t>
            </a:r>
            <a:r>
              <a:rPr lang="de-DE" dirty="0"/>
              <a:t>)</a:t>
            </a:r>
          </a:p>
          <a:p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server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24 h</a:t>
            </a:r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lvl="1"/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lvl="1"/>
            <a:r>
              <a:rPr lang="de-DE" dirty="0" err="1"/>
              <a:t>notification</a:t>
            </a:r>
            <a:r>
              <a:rPr lang="de-DE" dirty="0"/>
              <a:t> </a:t>
            </a:r>
            <a:r>
              <a:rPr lang="de-DE" dirty="0" err="1"/>
              <a:t>when</a:t>
            </a:r>
            <a:br>
              <a:rPr lang="de-DE" dirty="0"/>
            </a:b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endParaRPr lang="de-DE" dirty="0"/>
          </a:p>
          <a:p>
            <a:r>
              <a:rPr lang="de-DE" dirty="0"/>
              <a:t>nice </a:t>
            </a:r>
            <a:r>
              <a:rPr lang="de-DE" dirty="0" err="1"/>
              <a:t>visualisation</a:t>
            </a:r>
            <a:r>
              <a:rPr lang="de-DE" dirty="0"/>
              <a:t> in </a:t>
            </a:r>
            <a:r>
              <a:rPr lang="de-DE" dirty="0" err="1"/>
              <a:t>app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72D2C0-F2EB-41F2-A612-BCE26D3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Pedometer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9DE97A1-86E1-4322-919F-FE8E611753AC}"/>
              </a:ext>
            </a:extLst>
          </p:cNvPr>
          <p:cNvGrpSpPr/>
          <p:nvPr/>
        </p:nvGrpSpPr>
        <p:grpSpPr>
          <a:xfrm>
            <a:off x="7425057" y="802636"/>
            <a:ext cx="3319143" cy="5690238"/>
            <a:chOff x="5964557" y="529086"/>
            <a:chExt cx="3779815" cy="6480000"/>
          </a:xfrm>
        </p:grpSpPr>
        <p:pic>
          <p:nvPicPr>
            <p:cNvPr id="8" name="Inhaltsplatzhalter 12">
              <a:extLst>
                <a:ext uri="{FF2B5EF4-FFF2-40B4-BE49-F238E27FC236}">
                  <a16:creationId xmlns:a16="http://schemas.microsoft.com/office/drawing/2014/main" id="{1B9245A5-D89B-4768-BCAC-EF5F6481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57" y="529086"/>
              <a:ext cx="3779815" cy="6480000"/>
            </a:xfrm>
            <a:prstGeom prst="rect">
              <a:avLst/>
            </a:prstGeom>
          </p:spPr>
        </p:pic>
        <p:pic>
          <p:nvPicPr>
            <p:cNvPr id="9" name="Picture 4" descr="https://conceptdraw.com/a3039c3/p1/preview/640/pict--1-sector-donut-chart-management-indicators-vector-stencils-library">
              <a:extLst>
                <a:ext uri="{FF2B5EF4-FFF2-40B4-BE49-F238E27FC236}">
                  <a16:creationId xmlns:a16="http://schemas.microsoft.com/office/drawing/2014/main" id="{2E3E86C5-E0F4-4E50-AF57-E2750A839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r="2354" b="6080"/>
            <a:stretch/>
          </p:blipFill>
          <p:spPr bwMode="auto">
            <a:xfrm>
              <a:off x="6654800" y="2921000"/>
              <a:ext cx="2362200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6B55F096-B108-42C1-8E00-D00934D8732D}"/>
              </a:ext>
            </a:extLst>
          </p:cNvPr>
          <p:cNvSpPr txBox="1"/>
          <p:nvPr/>
        </p:nvSpPr>
        <p:spPr>
          <a:xfrm>
            <a:off x="8576628" y="3647755"/>
            <a:ext cx="1016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2550 </a:t>
            </a:r>
            <a:r>
              <a:rPr lang="de-DE" sz="1200" b="1" dirty="0" err="1">
                <a:solidFill>
                  <a:schemeClr val="accent1"/>
                </a:solidFill>
              </a:rPr>
              <a:t>Steps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1EC286-9DD5-40FE-AE58-EF0B066EC209}"/>
              </a:ext>
            </a:extLst>
          </p:cNvPr>
          <p:cNvSpPr txBox="1"/>
          <p:nvPr/>
        </p:nvSpPr>
        <p:spPr>
          <a:xfrm>
            <a:off x="8031175" y="2310121"/>
            <a:ext cx="20743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tabLst>
                <a:tab pos="1882775" algn="r"/>
              </a:tabLst>
            </a:pPr>
            <a:r>
              <a:rPr lang="de-DE" sz="1200" dirty="0"/>
              <a:t>Goal:	3000 </a:t>
            </a:r>
            <a:r>
              <a:rPr lang="de-DE" sz="1200" dirty="0" err="1"/>
              <a:t>steps</a:t>
            </a:r>
            <a:r>
              <a:rPr lang="de-DE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7792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F50BF7-0D21-47CD-A689-0D9EFA34E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r="2" b="12970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73295894-96FD-4DEF-A040-434E318238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r="2" b="26225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52E4D1A-3265-416D-B63D-12E99C9C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2" y="640263"/>
            <a:ext cx="5404177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Pedometer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Device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622321" y="2121762"/>
            <a:ext cx="5404177" cy="36269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Arduino </a:t>
            </a:r>
            <a:r>
              <a:rPr lang="en-US" dirty="0" err="1"/>
              <a:t>LilyPad</a:t>
            </a:r>
            <a:r>
              <a:rPr lang="en-US" dirty="0"/>
              <a:t> </a:t>
            </a:r>
            <a:r>
              <a:rPr lang="en-US" dirty="0" err="1"/>
              <a:t>Simblee</a:t>
            </a:r>
            <a:endParaRPr lang="en-US" dirty="0"/>
          </a:p>
          <a:p>
            <a:r>
              <a:rPr lang="en-US" dirty="0"/>
              <a:t>FLORA 9-DOF Accelerometer</a:t>
            </a:r>
          </a:p>
        </p:txBody>
      </p:sp>
    </p:spTree>
    <p:extLst>
      <p:ext uri="{BB962C8B-B14F-4D97-AF65-F5344CB8AC3E}">
        <p14:creationId xmlns:p14="http://schemas.microsoft.com/office/powerpoint/2010/main" val="309837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287EF1-B824-4E31-B708-5F052880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r>
              <a:rPr lang="de-DE" dirty="0" err="1"/>
              <a:t>service</a:t>
            </a:r>
            <a:endParaRPr lang="de-DE" dirty="0"/>
          </a:p>
          <a:p>
            <a:pPr lvl="1"/>
            <a:r>
              <a:rPr lang="de-DE" b="1" dirty="0"/>
              <a:t>6 h</a:t>
            </a:r>
          </a:p>
          <a:p>
            <a:pPr lvl="1"/>
            <a:endParaRPr lang="de-DE" dirty="0"/>
          </a:p>
          <a:p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lvl="1"/>
            <a:r>
              <a:rPr lang="de-DE" dirty="0" err="1"/>
              <a:t>Firebase</a:t>
            </a:r>
            <a:endParaRPr lang="de-DE" dirty="0"/>
          </a:p>
          <a:p>
            <a:pPr lvl="1"/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24 h (</a:t>
            </a:r>
            <a:r>
              <a:rPr lang="de-DE" dirty="0" err="1"/>
              <a:t>steps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5h</a:t>
            </a:r>
          </a:p>
          <a:p>
            <a:endParaRPr lang="de-DE" dirty="0"/>
          </a:p>
          <a:p>
            <a:r>
              <a:rPr lang="de-DE" dirty="0" err="1"/>
              <a:t>visualisation</a:t>
            </a:r>
            <a:endParaRPr lang="de-DE" dirty="0"/>
          </a:p>
          <a:p>
            <a:pPr lvl="1"/>
            <a:r>
              <a:rPr lang="de-DE" b="1" dirty="0"/>
              <a:t>3 h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BB1BE1-8161-48A5-AC65-AC992D24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+ </a:t>
            </a:r>
            <a:r>
              <a:rPr lang="de-DE" dirty="0" err="1"/>
              <a:t>effort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9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906CB-19D8-468C-A8F3-5F4349449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04" y="259507"/>
            <a:ext cx="4973009" cy="633898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E50DB9-DF3F-45C9-959C-FAE81AD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7944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7C1D6C-F20F-4138-B65C-66F9223D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Status Report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D8EE1FF-A268-4B81-A27F-F7D19D1C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8" y="530830"/>
            <a:ext cx="3779815" cy="6480000"/>
          </a:xfr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18DA18-84E1-4ABA-B1A2-593351D80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3" y="530830"/>
            <a:ext cx="3779815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1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D0B310-81A0-4139-A40A-C24D92606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21" y="3712191"/>
            <a:ext cx="2796912" cy="27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48DD4"/>
      </a:accent1>
      <a:accent2>
        <a:srgbClr val="9BBB59"/>
      </a:accent2>
      <a:accent3>
        <a:srgbClr val="215005"/>
      </a:accent3>
      <a:accent4>
        <a:srgbClr val="32710B"/>
      </a:accent4>
      <a:accent5>
        <a:srgbClr val="73B848"/>
      </a:accent5>
      <a:accent6>
        <a:srgbClr val="7F7F7F"/>
      </a:accent6>
      <a:hlink>
        <a:srgbClr val="0000FF"/>
      </a:hlink>
      <a:folHlink>
        <a:srgbClr val="00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Breitbild</PresentationFormat>
  <Paragraphs>63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Wingdings</vt:lpstr>
      <vt:lpstr>Office</vt:lpstr>
      <vt:lpstr>Herakles</vt:lpstr>
      <vt:lpstr>platform</vt:lpstr>
      <vt:lpstr>Scenario</vt:lpstr>
      <vt:lpstr>Pedometer</vt:lpstr>
      <vt:lpstr>Pedometer Device</vt:lpstr>
      <vt:lpstr>planning of work packages + effort estimation</vt:lpstr>
      <vt:lpstr>Architecture</vt:lpstr>
      <vt:lpstr>Status Report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Marlies</dc:creator>
  <cp:lastModifiedBy>Martin</cp:lastModifiedBy>
  <cp:revision>114</cp:revision>
  <dcterms:created xsi:type="dcterms:W3CDTF">2016-01-18T16:57:23Z</dcterms:created>
  <dcterms:modified xsi:type="dcterms:W3CDTF">2017-11-23T08:14:03Z</dcterms:modified>
</cp:coreProperties>
</file>